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257" r:id="rId3"/>
    <p:sldId id="259" r:id="rId4"/>
    <p:sldId id="260" r:id="rId5"/>
    <p:sldId id="261" r:id="rId6"/>
    <p:sldId id="266" r:id="rId7"/>
    <p:sldId id="262" r:id="rId8"/>
    <p:sldId id="264" r:id="rId9"/>
    <p:sldId id="265" r:id="rId10"/>
    <p:sldId id="263" r:id="rId11"/>
    <p:sldId id="25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Hernández" initials="SH" lastIdx="1" clrIdx="0">
    <p:extLst>
      <p:ext uri="{19B8F6BF-5375-455C-9EA6-DF929625EA0E}">
        <p15:presenceInfo xmlns:p15="http://schemas.microsoft.com/office/powerpoint/2012/main" userId="S::1170469@alumno.um.edu.mx::4a6cd406-82cb-4f67-900e-bb4345fd2e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83" d="100"/>
          <a:sy n="83" d="100"/>
        </p:scale>
        <p:origin x="1696" y="9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B06BE-95AF-B54B-B477-D2172C9F27E2}" type="datetimeFigureOut">
              <a:rPr lang="en-US" smtClean="0"/>
              <a:t>5/7/21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D606F-9D41-7C4D-B2EF-B012A070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18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9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61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02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7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6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7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63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48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3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D606F-9D41-7C4D-B2EF-B012A070B1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0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C0E8-1DE1-FA42-BAE9-5B0E35773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28FDF-6687-F444-968F-E82C9B84E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08F61-6647-4C47-919D-03636CE1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8EA3B-B7ED-9548-A05E-BB63123E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21272-0187-1046-B8D7-A6CEE4F9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9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5F72-8532-9A45-802A-B6CFFC4B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D6323-D62C-EF47-B07B-C56B905A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731F5-A1A2-9948-AFCE-236B26FE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044AF-AC97-C942-8139-0801D32D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0C793-B017-ED48-95EA-49326433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9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99A58-544D-3A4B-8412-0D9781853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4CE94-1A2E-1044-BA6A-D5CD1F930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4DC52-BC2F-EC4D-B742-1E22BF95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65C22-5EA4-BA4C-B830-4497C1D2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FD6B9-45EB-2A4F-925B-9453B7F3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0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4E87-12BC-D54F-9D92-7C5590A6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046A2-A90D-7640-A66E-55F48185E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158D-8EE1-E442-AF48-9E2EFA74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F25EB-B856-B64D-B3BC-29200E02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9DC4-084D-5645-8B04-4508DDE8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6EBA-233A-C241-95EA-47ACA9575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C4C3D-3B45-DD44-BF43-2EA673241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F6F03-3883-C846-BE79-6CD9CBEB4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D66EC-95AB-8548-ABCE-663C190A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2492B-1C47-8A45-B225-636F7DB7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4A31-023B-A04D-9DCD-620C6798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D2DAA-EC30-214B-A18B-3A4ECBA2A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14076-537F-E24B-9D5A-4E722EE2D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9451D-3AFF-C24C-83C3-191CE9B9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3A06B-E266-2B4E-8AB2-DF6259A0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293C3-5E57-3642-B8AA-F1E372AC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5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768D-5838-AD49-86CE-F91D1E93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0573B-E0B3-9947-B8F2-14FD6BEE3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C6CDD-94B9-8745-A950-99797CB79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A081D-2E24-2243-B2CB-BFF3789E3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4263F-9451-8C43-8DF3-971C5093A2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060C54-ADB8-6945-94DC-4E1DE90CB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B48790-8A6A-A545-BE1A-1C0D9153E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FB76A-327A-F94C-BA0F-DFFC2A39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78A7-8D57-954F-80F7-27AFFFF3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01650C-C7D9-E94D-9382-B814DFFC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774B9-DAC1-3246-9129-6730F986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EC27-63AF-D143-9526-5BC67D4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7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B92D7-0706-284F-8087-00E93460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4829F-D5E2-6142-A77F-CD7DC553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6AF5-69DC-544D-9E9A-B8B98854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0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9D65-9E92-5748-B4A7-11275445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B64C8-44EA-BE48-B46B-EA8C14A95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EE317-DA15-C34D-8933-B78C255BA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0DE7F-F929-6E41-A561-C6FDA5A5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786B3-D193-A444-B57D-454F6D20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158EB-7438-824E-B47C-D42746F3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9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9E6B-7F48-0F4D-B69B-76CFFEEF8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193E2-F51A-6F4B-9674-38838F13D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9E396-33F4-E24F-8D7D-9A7228922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1B424-BC7A-8D4D-8BB6-CBCE9255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0DA3C-E449-BE42-969C-F7160A96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8D0D6-19AE-504C-99A9-FDF7DC3E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1E11FC-7327-F34E-AFC8-4728004C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7E678-C207-3842-89FE-C035D9901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EAB11-7A5B-D54E-9DC9-9A7DACDDD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E6DE4-6EC7-5C4B-A2A3-3A804EC6CCA2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22719-31FC-1E45-9BEE-DEB85597E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BBB5-6F9F-1C48-9787-7A9712812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3A349-1FC5-6E4F-84D9-8FF263E48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5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5.png"/><Relationship Id="rId18" Type="http://schemas.openxmlformats.org/officeDocument/2006/relationships/slide" Target="slide5.xml"/><Relationship Id="rId26" Type="http://schemas.openxmlformats.org/officeDocument/2006/relationships/image" Target="../media/image9.png"/><Relationship Id="rId3" Type="http://schemas.openxmlformats.org/officeDocument/2006/relationships/image" Target="../media/image1.png"/><Relationship Id="rId21" Type="http://schemas.openxmlformats.org/officeDocument/2006/relationships/slide" Target="slide7.xml"/><Relationship Id="rId34" Type="http://schemas.openxmlformats.org/officeDocument/2006/relationships/image" Target="../media/image11.png"/><Relationship Id="rId12" Type="http://schemas.openxmlformats.org/officeDocument/2006/relationships/image" Target="../media/image40.png"/><Relationship Id="rId17" Type="http://schemas.openxmlformats.org/officeDocument/2006/relationships/image" Target="../media/image6.png"/><Relationship Id="rId25" Type="http://schemas.openxmlformats.org/officeDocument/2006/relationships/image" Target="../media/image70.png"/><Relationship Id="rId33" Type="http://schemas.openxmlformats.org/officeDocument/2006/relationships/slide" Target="slide11.xml"/><Relationship Id="rId2" Type="http://schemas.openxmlformats.org/officeDocument/2006/relationships/notesSlide" Target="../notesSlides/notesSlide1.xml"/><Relationship Id="rId16" Type="http://schemas.openxmlformats.org/officeDocument/2006/relationships/slide" Target="slide4.xml"/><Relationship Id="rId20" Type="http://schemas.openxmlformats.org/officeDocument/2006/relationships/image" Target="../media/image7.png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11" Type="http://schemas.openxmlformats.org/officeDocument/2006/relationships/slide" Target="slide3.xml"/><Relationship Id="rId24" Type="http://schemas.openxmlformats.org/officeDocument/2006/relationships/slide" Target="slide8.xml"/><Relationship Id="rId32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1.png"/><Relationship Id="rId23" Type="http://schemas.openxmlformats.org/officeDocument/2006/relationships/image" Target="../media/image8.png"/><Relationship Id="rId28" Type="http://schemas.openxmlformats.org/officeDocument/2006/relationships/image" Target="../media/image80.png"/><Relationship Id="rId10" Type="http://schemas.openxmlformats.org/officeDocument/2006/relationships/image" Target="../media/image4.png"/><Relationship Id="rId19" Type="http://schemas.openxmlformats.org/officeDocument/2006/relationships/image" Target="../media/image50.png"/><Relationship Id="rId31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30.png"/><Relationship Id="rId14" Type="http://schemas.openxmlformats.org/officeDocument/2006/relationships/slide" Target="slide6.xml"/><Relationship Id="rId22" Type="http://schemas.openxmlformats.org/officeDocument/2006/relationships/image" Target="../media/image7.png"/><Relationship Id="rId27" Type="http://schemas.openxmlformats.org/officeDocument/2006/relationships/slide" Target="slide9.xml"/><Relationship Id="rId30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3E3E9F80-A072-8545-B6AE-4909CF8C3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88"/>
          <a:stretch/>
        </p:blipFill>
        <p:spPr>
          <a:xfrm>
            <a:off x="11664431" y="1"/>
            <a:ext cx="525516" cy="6880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5"/>
            <a:ext cx="12192000" cy="685167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44A612FB-3C23-D243-B88F-E64474E6A9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656328"/>
                  </p:ext>
                </p:extLst>
              </p:nvPr>
            </p:nvGraphicFramePr>
            <p:xfrm>
              <a:off x="0" y="998356"/>
              <a:ext cx="4542814" cy="2555333"/>
            </p:xfrm>
            <a:graphic>
              <a:graphicData uri="http://schemas.microsoft.com/office/powerpoint/2016/slidezoom">
                <pslz:sldZm>
                  <pslz:sldZmObj sldId="257" cId="2927265162">
                    <pslz:zmPr id="{CBF3DCDA-FA63-3D4C-8C0C-88C6E058DFE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42814" cy="255533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4A612FB-3C23-D243-B88F-E64474E6A9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998356"/>
                <a:ext cx="4542814" cy="255533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F5869CC3-7005-8143-80B3-96D571389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6057301"/>
                  </p:ext>
                </p:extLst>
              </p:nvPr>
            </p:nvGraphicFramePr>
            <p:xfrm>
              <a:off x="-2" y="3501735"/>
              <a:ext cx="5961065" cy="3353100"/>
            </p:xfrm>
            <a:graphic>
              <a:graphicData uri="http://schemas.microsoft.com/office/powerpoint/2016/slidezoom">
                <pslz:sldZm>
                  <pslz:sldZmObj sldId="259" cId="1045109781">
                    <pslz:zmPr id="{581230FE-AFE4-634B-8883-0207A72F865E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61065" cy="33531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F5869CC3-7005-8143-80B3-96D571389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2" y="3501735"/>
                <a:ext cx="5961065" cy="33531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Slide Zoom 41">
                <a:extLst>
                  <a:ext uri="{FF2B5EF4-FFF2-40B4-BE49-F238E27FC236}">
                    <a16:creationId xmlns:a16="http://schemas.microsoft.com/office/drawing/2014/main" id="{D3411AE1-BC62-1D46-85B4-607F043515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2705637"/>
                  </p:ext>
                </p:extLst>
              </p:nvPr>
            </p:nvGraphicFramePr>
            <p:xfrm>
              <a:off x="3352131" y="998155"/>
              <a:ext cx="7516923" cy="4228269"/>
            </p:xfrm>
            <a:graphic>
              <a:graphicData uri="http://schemas.microsoft.com/office/powerpoint/2016/slidezoom">
                <pslz:sldZm>
                  <pslz:sldZmObj sldId="266" cId="328195192">
                    <pslz:zmPr id="{9CE90B23-6088-EF47-A77F-7D79AFEBDB32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16923" cy="422826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Slide Zoom 4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3411AE1-BC62-1D46-85B4-607F043515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2131" y="998155"/>
                <a:ext cx="7516923" cy="422826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69E0178E-EC98-F642-85E1-F91B318211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1796599"/>
                  </p:ext>
                </p:extLst>
              </p:nvPr>
            </p:nvGraphicFramePr>
            <p:xfrm>
              <a:off x="3353972" y="998355"/>
              <a:ext cx="7516923" cy="4228269"/>
            </p:xfrm>
            <a:graphic>
              <a:graphicData uri="http://schemas.microsoft.com/office/powerpoint/2016/slidezoom">
                <pslz:sldZm>
                  <pslz:sldZmObj sldId="260" cId="1318761109">
                    <pslz:zmPr id="{F707C78D-1B66-D149-B85D-25298DF8A41A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16923" cy="422826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69E0178E-EC98-F642-85E1-F91B318211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3972" y="998355"/>
                <a:ext cx="7516923" cy="422826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ACBCC117-CD41-7840-83F0-4EBCFC3B2D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6513050"/>
                  </p:ext>
                </p:extLst>
              </p:nvPr>
            </p:nvGraphicFramePr>
            <p:xfrm>
              <a:off x="6754600" y="998354"/>
              <a:ext cx="5780487" cy="3251524"/>
            </p:xfrm>
            <a:graphic>
              <a:graphicData uri="http://schemas.microsoft.com/office/powerpoint/2016/slidezoom">
                <pslz:sldZm>
                  <pslz:sldZmObj sldId="261" cId="234777074">
                    <pslz:zmPr id="{28CDC031-F82D-E747-9FF7-AA1B8462F144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80487" cy="325152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CBCC117-CD41-7840-83F0-4EBCFC3B2D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54600" y="998354"/>
                <a:ext cx="5780487" cy="325152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FF31D419-EA73-0046-8871-52DC4D633A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9310985"/>
                  </p:ext>
                </p:extLst>
              </p:nvPr>
            </p:nvGraphicFramePr>
            <p:xfrm>
              <a:off x="8848518" y="1000227"/>
              <a:ext cx="4088921" cy="2300018"/>
            </p:xfrm>
            <a:graphic>
              <a:graphicData uri="http://schemas.microsoft.com/office/powerpoint/2016/slidezoom">
                <pslz:sldZm>
                  <pslz:sldZmObj sldId="262" cId="229816197">
                    <pslz:zmPr id="{D886312B-2C43-D449-BD51-D437B455CDE3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88921" cy="23000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F31D419-EA73-0046-8871-52DC4D633A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48518" y="1000227"/>
                <a:ext cx="4088921" cy="23000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79E095EB-F755-834D-97F3-B3B3D30329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3268767"/>
                  </p:ext>
                </p:extLst>
              </p:nvPr>
            </p:nvGraphicFramePr>
            <p:xfrm>
              <a:off x="3353970" y="5146146"/>
              <a:ext cx="3043294" cy="1711853"/>
            </p:xfrm>
            <a:graphic>
              <a:graphicData uri="http://schemas.microsoft.com/office/powerpoint/2016/slidezoom">
                <pslz:sldZm>
                  <pslz:sldZmObj sldId="264" cId="2396305457">
                    <pslz:zmPr id="{5A023FE9-CA9B-4040-9CD2-E0C8BCD645A1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3294" cy="17118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79E095EB-F755-834D-97F3-B3B3D30329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53970" y="5146146"/>
                <a:ext cx="3043294" cy="17118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9F61BA13-41F2-8B49-8A09-FA1B84A9A7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1716207"/>
                  </p:ext>
                </p:extLst>
              </p:nvPr>
            </p:nvGraphicFramePr>
            <p:xfrm>
              <a:off x="5602571" y="4198808"/>
              <a:ext cx="4727452" cy="2659192"/>
            </p:xfrm>
            <a:graphic>
              <a:graphicData uri="http://schemas.microsoft.com/office/powerpoint/2016/slidezoom">
                <pslz:sldZm>
                  <pslz:sldZmObj sldId="265" cId="3638264806">
                    <pslz:zmPr id="{B51C277C-5065-B84E-BFD4-3EA98897CAA3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27452" cy="265919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9F61BA13-41F2-8B49-8A09-FA1B84A9A7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02571" y="4198808"/>
                <a:ext cx="4727452" cy="265919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60422AF7-F820-7A45-9334-5387B8DAED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7992927"/>
                  </p:ext>
                </p:extLst>
              </p:nvPr>
            </p:nvGraphicFramePr>
            <p:xfrm>
              <a:off x="8924623" y="3261187"/>
              <a:ext cx="3507944" cy="1973218"/>
            </p:xfrm>
            <a:graphic>
              <a:graphicData uri="http://schemas.microsoft.com/office/powerpoint/2016/slidezoom">
                <pslz:sldZm>
                  <pslz:sldZmObj sldId="263" cId="626133149">
                    <pslz:zmPr id="{7F7BF318-EAE4-D94E-8616-245A724F75A2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07944" cy="19732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60422AF7-F820-7A45-9334-5387B8DAED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24623" y="3261187"/>
                <a:ext cx="3507944" cy="19732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46547FAE-5F63-1447-A2FF-7D63DA1FA7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3815693"/>
                  </p:ext>
                </p:extLst>
              </p:nvPr>
            </p:nvGraphicFramePr>
            <p:xfrm>
              <a:off x="8901618" y="5062726"/>
              <a:ext cx="3793972" cy="2134109"/>
            </p:xfrm>
            <a:graphic>
              <a:graphicData uri="http://schemas.microsoft.com/office/powerpoint/2016/slidezoom">
                <pslz:sldZm>
                  <pslz:sldZmObj sldId="256" cId="2950795376">
                    <pslz:zmPr id="{2ECF291B-D062-EC42-9782-D6C9BC447D1B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3972" cy="21341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46547FAE-5F63-1447-A2FF-7D63DA1FA7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901618" y="5062726"/>
                <a:ext cx="3793972" cy="21341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9BACD8D-8DE5-9540-99FA-29FB76B89EBA}"/>
              </a:ext>
            </a:extLst>
          </p:cNvPr>
          <p:cNvSpPr/>
          <p:nvPr/>
        </p:nvSpPr>
        <p:spPr>
          <a:xfrm>
            <a:off x="-2" y="6854835"/>
            <a:ext cx="13108425" cy="34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C153D-DDB4-C947-8B33-4B6C59E5D1DD}"/>
              </a:ext>
            </a:extLst>
          </p:cNvPr>
          <p:cNvSpPr/>
          <p:nvPr/>
        </p:nvSpPr>
        <p:spPr>
          <a:xfrm>
            <a:off x="12189947" y="-3165"/>
            <a:ext cx="918477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F265FB-F2F4-C046-9294-4C24830E4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750"/>
          <a:stretch/>
        </p:blipFill>
        <p:spPr>
          <a:xfrm>
            <a:off x="11795760" y="3165"/>
            <a:ext cx="396240" cy="68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47"/>
    </mc:Choice>
    <mc:Fallback xmlns="">
      <p:transition spd="slow" advTm="1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48802A-BCF7-C74D-BC67-7219B399B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44" t="47554" b="23633"/>
          <a:stretch/>
        </p:blipFill>
        <p:spPr>
          <a:xfrm>
            <a:off x="-1" y="0"/>
            <a:ext cx="11374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41"/>
    </mc:Choice>
    <mc:Fallback xmlns="">
      <p:transition spd="slow" advTm="2944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CAF9C-615D-524D-954E-D03913E91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12" t="73961" r="753"/>
          <a:stretch/>
        </p:blipFill>
        <p:spPr>
          <a:xfrm>
            <a:off x="-1" y="0"/>
            <a:ext cx="10475496" cy="58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9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0"/>
    </mc:Choice>
    <mc:Fallback xmlns="">
      <p:transition spd="slow" advTm="123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886EA-EB11-CF41-A412-EF1A171E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03" y="10845"/>
            <a:ext cx="10938097" cy="68363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63BA91-282A-9047-BDDF-023F0FD0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06031"/>
            <a:ext cx="3105150" cy="17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9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9E738A-F6A7-DE4B-9D81-5D497A1BA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/>
          <a:stretch/>
        </p:blipFill>
        <p:spPr>
          <a:xfrm>
            <a:off x="0" y="733425"/>
            <a:ext cx="10195286" cy="5729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214FD-E6DE-CD4C-A1E1-CA1E2D8A8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3" t="6391" r="12042" b="8646"/>
          <a:stretch/>
        </p:blipFill>
        <p:spPr>
          <a:xfrm>
            <a:off x="9805260" y="95491"/>
            <a:ext cx="2386740" cy="35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25" r="62699" b="48180"/>
          <a:stretch/>
        </p:blipFill>
        <p:spPr>
          <a:xfrm>
            <a:off x="0" y="-2"/>
            <a:ext cx="122052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6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89"/>
    </mc:Choice>
    <mc:Fallback xmlns="">
      <p:transition spd="slow" advTm="4898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1" r="51054"/>
          <a:stretch/>
        </p:blipFill>
        <p:spPr>
          <a:xfrm>
            <a:off x="0" y="0"/>
            <a:ext cx="12205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8"/>
    </mc:Choice>
    <mc:Fallback xmlns="">
      <p:transition spd="slow" advTm="2002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43" t="14525" r="10835" b="23763"/>
          <a:stretch/>
        </p:blipFill>
        <p:spPr>
          <a:xfrm>
            <a:off x="0" y="0"/>
            <a:ext cx="12205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6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9"/>
    </mc:Choice>
    <mc:Fallback xmlns="">
      <p:transition spd="slow" advTm="192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02" t="14525" b="38019"/>
          <a:stretch/>
        </p:blipFill>
        <p:spPr>
          <a:xfrm>
            <a:off x="0" y="0"/>
            <a:ext cx="11468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5"/>
    </mc:Choice>
    <mc:Fallback xmlns="">
      <p:transition spd="slow" advTm="187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43" t="14525" r="10835" b="23763"/>
          <a:stretch/>
        </p:blipFill>
        <p:spPr>
          <a:xfrm>
            <a:off x="0" y="0"/>
            <a:ext cx="12205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1"/>
    </mc:Choice>
    <mc:Fallback xmlns="">
      <p:transition spd="slow" advTm="3329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76" t="14524" b="51820"/>
          <a:stretch/>
        </p:blipFill>
        <p:spPr>
          <a:xfrm>
            <a:off x="-1" y="0"/>
            <a:ext cx="9943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5"/>
    </mc:Choice>
    <mc:Fallback xmlns="">
      <p:transition spd="slow" advTm="1058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8" t="75062" r="47500"/>
          <a:stretch/>
        </p:blipFill>
        <p:spPr>
          <a:xfrm>
            <a:off x="-1" y="-2"/>
            <a:ext cx="12205223" cy="68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0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9"/>
    </mc:Choice>
    <mc:Fallback xmlns="">
      <p:transition spd="slow" advTm="1896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C902E-9D05-1149-AFB0-36E4B2E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52" t="61329" r="15370"/>
          <a:stretch/>
        </p:blipFill>
        <p:spPr>
          <a:xfrm>
            <a:off x="-1" y="-2"/>
            <a:ext cx="12205227" cy="68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6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26"/>
    </mc:Choice>
    <mc:Fallback xmlns="">
      <p:transition spd="slow" advTm="2632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11</Words>
  <Application>Microsoft Macintosh PowerPoint</Application>
  <PresentationFormat>Widescreen</PresentationFormat>
  <Paragraphs>11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Hernández</dc:creator>
  <cp:lastModifiedBy>Sarah Hernández</cp:lastModifiedBy>
  <cp:revision>34</cp:revision>
  <dcterms:created xsi:type="dcterms:W3CDTF">2021-04-23T17:16:50Z</dcterms:created>
  <dcterms:modified xsi:type="dcterms:W3CDTF">2021-05-07T18:38:03Z</dcterms:modified>
</cp:coreProperties>
</file>